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84" r:id="rId3"/>
    <p:sldId id="285" r:id="rId4"/>
    <p:sldId id="286" r:id="rId5"/>
    <p:sldId id="280" r:id="rId6"/>
    <p:sldId id="281" r:id="rId7"/>
    <p:sldId id="282" r:id="rId8"/>
    <p:sldId id="28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191E67"/>
    <a:srgbClr val="0EAC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3" autoAdjust="0"/>
    <p:restoredTop sz="94660"/>
  </p:normalViewPr>
  <p:slideViewPr>
    <p:cSldViewPr snapToGrid="0">
      <p:cViewPr varScale="1">
        <p:scale>
          <a:sx n="90" d="100"/>
          <a:sy n="90" d="100"/>
        </p:scale>
        <p:origin x="8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4A9F2-5670-47F7-B3E4-5D1238454CEC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105E-827D-4433-867F-BA374C58DD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827207"/>
      </p:ext>
    </p:extLst>
  </p:cSld>
  <p:clrMapOvr>
    <a:masterClrMapping/>
  </p:clrMapOvr>
  <p:transition advClick="0" advTm="700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4A9F2-5670-47F7-B3E4-5D1238454CEC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105E-827D-4433-867F-BA374C58DD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708677"/>
      </p:ext>
    </p:extLst>
  </p:cSld>
  <p:clrMapOvr>
    <a:masterClrMapping/>
  </p:clrMapOvr>
  <p:transition advClick="0" advTm="700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4A9F2-5670-47F7-B3E4-5D1238454CEC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105E-827D-4433-867F-BA374C58DD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829416"/>
      </p:ext>
    </p:extLst>
  </p:cSld>
  <p:clrMapOvr>
    <a:masterClrMapping/>
  </p:clrMapOvr>
  <p:transition advClick="0" advTm="700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4A9F2-5670-47F7-B3E4-5D1238454CEC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105E-827D-4433-867F-BA374C58DD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19671"/>
      </p:ext>
    </p:extLst>
  </p:cSld>
  <p:clrMapOvr>
    <a:masterClrMapping/>
  </p:clrMapOvr>
  <p:transition advClick="0" advTm="700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4A9F2-5670-47F7-B3E4-5D1238454CEC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105E-827D-4433-867F-BA374C58DD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587808"/>
      </p:ext>
    </p:extLst>
  </p:cSld>
  <p:clrMapOvr>
    <a:masterClrMapping/>
  </p:clrMapOvr>
  <p:transition advClick="0" advTm="700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4A9F2-5670-47F7-B3E4-5D1238454CEC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105E-827D-4433-867F-BA374C58DD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507613"/>
      </p:ext>
    </p:extLst>
  </p:cSld>
  <p:clrMapOvr>
    <a:masterClrMapping/>
  </p:clrMapOvr>
  <p:transition advClick="0" advTm="700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4A9F2-5670-47F7-B3E4-5D1238454CEC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105E-827D-4433-867F-BA374C58DD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467230"/>
      </p:ext>
    </p:extLst>
  </p:cSld>
  <p:clrMapOvr>
    <a:masterClrMapping/>
  </p:clrMapOvr>
  <p:transition advClick="0" advTm="700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4A9F2-5670-47F7-B3E4-5D1238454CEC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105E-827D-4433-867F-BA374C58DD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936331"/>
      </p:ext>
    </p:extLst>
  </p:cSld>
  <p:clrMapOvr>
    <a:masterClrMapping/>
  </p:clrMapOvr>
  <p:transition advClick="0" advTm="700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4A9F2-5670-47F7-B3E4-5D1238454CEC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105E-827D-4433-867F-BA374C58DD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806588"/>
      </p:ext>
    </p:extLst>
  </p:cSld>
  <p:clrMapOvr>
    <a:masterClrMapping/>
  </p:clrMapOvr>
  <p:transition advClick="0" advTm="700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4A9F2-5670-47F7-B3E4-5D1238454CEC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105E-827D-4433-867F-BA374C58DD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624021"/>
      </p:ext>
    </p:extLst>
  </p:cSld>
  <p:clrMapOvr>
    <a:masterClrMapping/>
  </p:clrMapOvr>
  <p:transition advClick="0" advTm="700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4A9F2-5670-47F7-B3E4-5D1238454CEC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105E-827D-4433-867F-BA374C58DD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791768"/>
      </p:ext>
    </p:extLst>
  </p:cSld>
  <p:clrMapOvr>
    <a:masterClrMapping/>
  </p:clrMapOvr>
  <p:transition advClick="0" advTm="700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4A9F2-5670-47F7-B3E4-5D1238454CEC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1105E-827D-4433-867F-BA374C58DD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979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7000">
    <p:wipe dir="d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130" y="515008"/>
            <a:ext cx="5446152" cy="40846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23" y="1816072"/>
            <a:ext cx="3369459" cy="4767376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5669280" y="3173506"/>
            <a:ext cx="2960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Казань, 22-24 ноября 2012)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4" t="4864" r="10098" b="83749"/>
          <a:stretch>
            <a:fillRect/>
          </a:stretch>
        </p:blipFill>
        <p:spPr>
          <a:xfrm>
            <a:off x="1581374" y="258184"/>
            <a:ext cx="7207624" cy="1435601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55385121"/>
      </p:ext>
    </p:extLst>
  </p:cSld>
  <p:clrMapOvr>
    <a:masterClrMapping/>
  </p:clrMapOvr>
  <p:transition advClick="0" advTm="7000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84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4" t="4864" r="10098" b="83749"/>
          <a:stretch>
            <a:fillRect/>
          </a:stretch>
        </p:blipFill>
        <p:spPr>
          <a:xfrm>
            <a:off x="849854" y="172123"/>
            <a:ext cx="7207624" cy="1435601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241900203"/>
      </p:ext>
    </p:extLst>
  </p:cSld>
  <p:clrMapOvr>
    <a:masterClrMapping/>
  </p:clrMapOvr>
  <p:transition advClick="0" advTm="7000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826" y="1775012"/>
            <a:ext cx="6777317" cy="50829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4" t="4864" r="10098" b="83749"/>
          <a:stretch>
            <a:fillRect/>
          </a:stretch>
        </p:blipFill>
        <p:spPr>
          <a:xfrm>
            <a:off x="1075764" y="301215"/>
            <a:ext cx="7207624" cy="1435601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542199506"/>
      </p:ext>
    </p:extLst>
  </p:cSld>
  <p:clrMapOvr>
    <a:masterClrMapping/>
  </p:clrMapOvr>
  <p:transition advClick="0" advTm="7000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55" y="1667435"/>
            <a:ext cx="6745044" cy="50587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4" t="4864" r="10098" b="83749"/>
          <a:stretch>
            <a:fillRect/>
          </a:stretch>
        </p:blipFill>
        <p:spPr>
          <a:xfrm>
            <a:off x="957430" y="0"/>
            <a:ext cx="7207624" cy="1435601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069271506"/>
      </p:ext>
    </p:extLst>
  </p:cSld>
  <p:clrMapOvr>
    <a:masterClrMapping/>
  </p:clrMapOvr>
  <p:transition advClick="0" advTm="7000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341" y="1202167"/>
            <a:ext cx="7541111" cy="56558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4" t="4864" r="10098" b="83749"/>
          <a:stretch>
            <a:fillRect/>
          </a:stretch>
        </p:blipFill>
        <p:spPr>
          <a:xfrm>
            <a:off x="1011219" y="150607"/>
            <a:ext cx="7207624" cy="1435601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506392001"/>
      </p:ext>
    </p:extLst>
  </p:cSld>
  <p:clrMapOvr>
    <a:masterClrMapping/>
  </p:clrMapOvr>
  <p:transition advClick="0" advTm="7000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98"/>
          <a:stretch>
            <a:fillRect/>
          </a:stretch>
        </p:blipFill>
        <p:spPr>
          <a:xfrm>
            <a:off x="0" y="1446904"/>
            <a:ext cx="9144000" cy="54110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4" t="4864" r="10098" b="83749"/>
          <a:stretch>
            <a:fillRect/>
          </a:stretch>
        </p:blipFill>
        <p:spPr>
          <a:xfrm>
            <a:off x="1065007" y="182881"/>
            <a:ext cx="7207624" cy="1435601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707375885"/>
      </p:ext>
    </p:extLst>
  </p:cSld>
  <p:clrMapOvr>
    <a:masterClrMapping/>
  </p:clrMapOvr>
  <p:transition advClick="0" advTm="7000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8" b="14824"/>
          <a:stretch>
            <a:fillRect/>
          </a:stretch>
        </p:blipFill>
        <p:spPr>
          <a:xfrm>
            <a:off x="710004" y="1753497"/>
            <a:ext cx="7422776" cy="48678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4" t="4864" r="10098" b="83749"/>
          <a:stretch>
            <a:fillRect/>
          </a:stretch>
        </p:blipFill>
        <p:spPr>
          <a:xfrm>
            <a:off x="742277" y="225911"/>
            <a:ext cx="7207624" cy="1435601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638636408"/>
      </p:ext>
    </p:extLst>
  </p:cSld>
  <p:clrMapOvr>
    <a:masterClrMapping/>
  </p:clrMapOvr>
  <p:transition advClick="0" advTm="7000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45920"/>
            <a:ext cx="6949440" cy="52120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4" t="4864" r="10098" b="83749"/>
          <a:stretch>
            <a:fillRect/>
          </a:stretch>
        </p:blipFill>
        <p:spPr>
          <a:xfrm>
            <a:off x="957430" y="129093"/>
            <a:ext cx="7207624" cy="1435601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89716714"/>
      </p:ext>
    </p:extLst>
  </p:cSld>
  <p:clrMapOvr>
    <a:masterClrMapping/>
  </p:clrMapOvr>
  <p:transition advClick="0" advTm="7000">
    <p:wipe dir="d"/>
  </p:transition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234</TotalTime>
  <Words>6</Words>
  <Application>Microsoft Office PowerPoint</Application>
  <PresentationFormat>Экран (4:3)</PresentationFormat>
  <Paragraphs>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4th International Conference on Science and Applied Research Post-Genome Methods of Analysis in Biology  and Laboratory and Clinical Medicine Kazan, Russia                                                      October 29th – November 1st, 2014</dc:title>
  <dc:creator>Marina Tretyak</dc:creator>
  <cp:lastModifiedBy>Marina Tretyak</cp:lastModifiedBy>
  <cp:revision>47</cp:revision>
  <dcterms:created xsi:type="dcterms:W3CDTF">2017-03-30T10:47:43Z</dcterms:created>
  <dcterms:modified xsi:type="dcterms:W3CDTF">2017-11-22T12:39:12Z</dcterms:modified>
</cp:coreProperties>
</file>