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9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191E67"/>
    <a:srgbClr val="0EA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827207"/>
      </p:ext>
    </p:extLst>
  </p:cSld>
  <p:clrMapOvr>
    <a:masterClrMapping/>
  </p:clrMapOvr>
  <p:transition advClick="0" advTm="7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708677"/>
      </p:ext>
    </p:extLst>
  </p:cSld>
  <p:clrMapOvr>
    <a:masterClrMapping/>
  </p:clrMapOvr>
  <p:transition advClick="0" advTm="7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29416"/>
      </p:ext>
    </p:extLst>
  </p:cSld>
  <p:clrMapOvr>
    <a:masterClrMapping/>
  </p:clrMapOvr>
  <p:transition advClick="0" advTm="7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9671"/>
      </p:ext>
    </p:extLst>
  </p:cSld>
  <p:clrMapOvr>
    <a:masterClrMapping/>
  </p:clrMapOvr>
  <p:transition advClick="0" advTm="7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587808"/>
      </p:ext>
    </p:extLst>
  </p:cSld>
  <p:clrMapOvr>
    <a:masterClrMapping/>
  </p:clrMapOvr>
  <p:transition advClick="0" advTm="7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507613"/>
      </p:ext>
    </p:extLst>
  </p:cSld>
  <p:clrMapOvr>
    <a:masterClrMapping/>
  </p:clrMapOvr>
  <p:transition advClick="0" advTm="7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467230"/>
      </p:ext>
    </p:extLst>
  </p:cSld>
  <p:clrMapOvr>
    <a:masterClrMapping/>
  </p:clrMapOvr>
  <p:transition advClick="0" advTm="7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936331"/>
      </p:ext>
    </p:extLst>
  </p:cSld>
  <p:clrMapOvr>
    <a:masterClrMapping/>
  </p:clrMapOvr>
  <p:transition advClick="0" advTm="7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806588"/>
      </p:ext>
    </p:extLst>
  </p:cSld>
  <p:clrMapOvr>
    <a:masterClrMapping/>
  </p:clrMapOvr>
  <p:transition advClick="0" advTm="7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24021"/>
      </p:ext>
    </p:extLst>
  </p:cSld>
  <p:clrMapOvr>
    <a:masterClrMapping/>
  </p:clrMapOvr>
  <p:transition advClick="0" advTm="7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91768"/>
      </p:ext>
    </p:extLst>
  </p:cSld>
  <p:clrMapOvr>
    <a:masterClrMapping/>
  </p:clrMapOvr>
  <p:transition advClick="0" advTm="7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4A9F2-5670-47F7-B3E4-5D1238454CEC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1105E-827D-4433-867F-BA374C58DD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7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7000">
    <p:wipe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79634" y="-325397"/>
            <a:ext cx="18473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91200" y="782599"/>
            <a:ext cx="2972550" cy="5002925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КОНФЕРЕНЦИЯ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"ГЕНОМИКА, ПРОТЕОМИКА, БИОИНФОРМАТИКА: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ПОСТГЕНОМНЫЕ МЕТОДЫ АНАЛИЗА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В БИОЛОГИИ, ЛАБОРАТОРНОЙ И КЛИНИЧЕСКОЙ МЕДИЦИНЕ «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br>
              <a:rPr lang="ru-RU" altLang="ru-RU" sz="2000" dirty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14 – 17 ноября 2011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Новосибирск, </a:t>
            </a:r>
            <a:b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Дом ученых СО РАН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24" y="220718"/>
            <a:ext cx="4512293" cy="6400800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30451320"/>
      </p:ext>
    </p:extLst>
  </p:cSld>
  <p:clrMapOvr>
    <a:masterClrMapping/>
  </p:clrMapOvr>
  <p:transition advClick="0" advTm="7000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79634" y="-325397"/>
            <a:ext cx="18473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4559" y="322729"/>
            <a:ext cx="6429341" cy="1945044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КОНФЕРЕНЦИЯ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"ГЕНОМИКА, ПРОТЕОМИКА, БИОИНФОРМАТИКА: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ПОСТГЕНОМНЫЕ МЕТОДЫ АНАЛИЗА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В БИОЛОГИИ, ЛАБОРАТОРНОЙ И КЛИНИЧЕСКОЙ МЕДИЦИНЕ «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14 – 17 ноября 2011                Новосибирск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98" t="56216" r="37392" b="25297"/>
          <a:stretch>
            <a:fillRect/>
          </a:stretch>
        </p:blipFill>
        <p:spPr>
          <a:xfrm>
            <a:off x="441064" y="494852"/>
            <a:ext cx="1663818" cy="1710466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849854" y="2551837"/>
            <a:ext cx="749808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800" b="1" dirty="0">
                <a:solidFill>
                  <a:srgbClr val="003300"/>
                </a:solidFill>
              </a:rPr>
              <a:t>Секция 1: ГЕНОМИКА И МЕТАГЕНОМИКА</a:t>
            </a:r>
            <a:br>
              <a:rPr lang="ru-RU" sz="2800" b="1" dirty="0">
                <a:solidFill>
                  <a:srgbClr val="003300"/>
                </a:solidFill>
              </a:rPr>
            </a:br>
            <a:r>
              <a:rPr lang="ru-RU" sz="2800" dirty="0">
                <a:solidFill>
                  <a:srgbClr val="003300"/>
                </a:solidFill>
              </a:rPr>
              <a:t>(В.М. Говорун, М.С. Гельфанд)</a:t>
            </a:r>
          </a:p>
          <a:p>
            <a:pPr>
              <a:spcAft>
                <a:spcPts val="1200"/>
              </a:spcAft>
            </a:pPr>
            <a:r>
              <a:rPr lang="ru-RU" sz="2800" b="1" dirty="0">
                <a:solidFill>
                  <a:srgbClr val="003300"/>
                </a:solidFill>
              </a:rPr>
              <a:t>Секция 2: ПРОТЕОМИКА И ИММУНОЛОГИЯ </a:t>
            </a:r>
            <a:br>
              <a:rPr lang="ru-RU" sz="2800" dirty="0">
                <a:solidFill>
                  <a:srgbClr val="003300"/>
                </a:solidFill>
              </a:rPr>
            </a:br>
            <a:r>
              <a:rPr lang="ru-RU" sz="2800" dirty="0">
                <a:solidFill>
                  <a:srgbClr val="003300"/>
                </a:solidFill>
              </a:rPr>
              <a:t>(А.Г. </a:t>
            </a:r>
            <a:r>
              <a:rPr lang="ru-RU" sz="2800" dirty="0" err="1">
                <a:solidFill>
                  <a:srgbClr val="003300"/>
                </a:solidFill>
              </a:rPr>
              <a:t>Габибов</a:t>
            </a:r>
            <a:r>
              <a:rPr lang="ru-RU" sz="2800" dirty="0">
                <a:solidFill>
                  <a:srgbClr val="003300"/>
                </a:solidFill>
              </a:rPr>
              <a:t>, В.В. Власов)</a:t>
            </a:r>
          </a:p>
          <a:p>
            <a:pPr>
              <a:spcAft>
                <a:spcPts val="1200"/>
              </a:spcAft>
            </a:pPr>
            <a:r>
              <a:rPr lang="ru-RU" sz="2800" b="1" dirty="0">
                <a:solidFill>
                  <a:srgbClr val="003300"/>
                </a:solidFill>
              </a:rPr>
              <a:t>Секция 3: БИОИНФОРМАТИКА </a:t>
            </a:r>
            <a:br>
              <a:rPr lang="ru-RU" sz="2800" dirty="0">
                <a:solidFill>
                  <a:srgbClr val="003300"/>
                </a:solidFill>
              </a:rPr>
            </a:br>
            <a:r>
              <a:rPr lang="ru-RU" sz="2800" dirty="0">
                <a:solidFill>
                  <a:srgbClr val="003300"/>
                </a:solidFill>
              </a:rPr>
              <a:t>(А.В. Лисица, Ю.Н. Воробьев)</a:t>
            </a:r>
          </a:p>
        </p:txBody>
      </p:sp>
    </p:spTree>
    <p:extLst>
      <p:ext uri="{BB962C8B-B14F-4D97-AF65-F5344CB8AC3E}">
        <p14:creationId xmlns:p14="http://schemas.microsoft.com/office/powerpoint/2010/main" val="1130451320"/>
      </p:ext>
    </p:extLst>
  </p:cSld>
  <p:clrMapOvr>
    <a:masterClrMapping/>
  </p:clrMapOvr>
  <p:transition advClick="0" advTm="7000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79634" y="-325397"/>
            <a:ext cx="184731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94559" y="322729"/>
            <a:ext cx="6429341" cy="1945044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КОНФЕРЕНЦИЯ</a:t>
            </a:r>
            <a:br>
              <a:rPr lang="ru-RU" altLang="ru-RU" sz="2000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"ГЕНОМИКА, ПРОТЕОМИКА, БИОИНФОРМАТИКА: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ПОСТГЕНОМНЫЕ МЕТОДЫ АНАЛИЗА 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В БИОЛОГИИ, ЛАБОРАТОРНОЙ И КЛИНИЧЕСКОЙ МЕДИЦИНЕ «</a:t>
            </a:r>
            <a:br>
              <a:rPr lang="ru-RU" altLang="ru-RU" sz="2000" b="1" dirty="0">
                <a:solidFill>
                  <a:srgbClr val="00B05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ru-RU" altLang="ru-RU" sz="2000" b="1" dirty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14 – 17 ноября 2011                Новосибирск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98" t="56216" r="37392" b="25297"/>
          <a:stretch>
            <a:fillRect/>
          </a:stretch>
        </p:blipFill>
        <p:spPr>
          <a:xfrm>
            <a:off x="441064" y="494852"/>
            <a:ext cx="1663818" cy="1710466"/>
          </a:xfrm>
          <a:prstGeom prst="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08791" y="2661682"/>
            <a:ext cx="80897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384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ШУНЬКОВ М.В.  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Палеолит Алтая и формирование человека современного физического типа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384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ГАБИБОВ А.Г.  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Использование </a:t>
            </a:r>
            <a:r>
              <a:rPr kumimoji="0" lang="ru-RU" sz="2400" b="0" i="1" u="none" strike="noStrike" cap="none" normalizeH="0" baseline="0" dirty="0" err="1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протеомных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 технологий в современной иммунологии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384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ГЕЛЬФАНД М.С.   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Альтернативный </a:t>
            </a:r>
            <a:r>
              <a:rPr kumimoji="0" lang="ru-RU" sz="2400" b="0" i="1" u="none" strike="noStrike" cap="none" normalizeH="0" baseline="0" dirty="0" err="1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сплайсинг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 и структура хроматина в свете современных данных высокопроизводительного </a:t>
            </a:r>
            <a:r>
              <a:rPr kumimoji="0" lang="ru-RU" sz="2400" b="0" i="1" u="none" strike="noStrike" cap="none" normalizeH="0" baseline="0" dirty="0" err="1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секвенирования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384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СОЛДАТОВ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.   </a:t>
            </a: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Next generation sequencing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en-US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биомедицина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38475" algn="l"/>
              </a:tabLs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ПУЗЫРЕВ В.П.   </a:t>
            </a: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rgbClr val="003300"/>
                </a:solidFill>
                <a:effectLst/>
                <a:ea typeface="Calibri" pitchFamily="34" charset="0"/>
                <a:cs typeface="Times New Roman" pitchFamily="18" charset="0"/>
              </a:rPr>
              <a:t>Геномный ландшафт медицинской генетики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33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51320"/>
      </p:ext>
    </p:extLst>
  </p:cSld>
  <p:clrMapOvr>
    <a:masterClrMapping/>
  </p:clrMapOvr>
  <p:transition advClick="0" advTm="7000">
    <p:wipe dir="d"/>
  </p:transition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68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Тема Office</vt:lpstr>
      <vt:lpstr>КОНФЕРЕНЦИЯ "ГЕНОМИКА, ПРОТЕОМИКА, БИОИНФОРМАТИКА:  ПОСТГЕНОМНЫЕ МЕТОДЫ АНАЛИЗА  В БИОЛОГИИ, ЛАБОРАТОРНОЙ И КЛИНИЧЕСКОЙ МЕДИЦИНЕ «   14 – 17 ноября 2011 Новосибирск,  Дом ученых СО РАН</vt:lpstr>
      <vt:lpstr>КОНФЕРЕНЦИЯ "ГЕНОМИКА, ПРОТЕОМИКА, БИОИНФОРМАТИКА:  ПОСТГЕНОМНЫЕ МЕТОДЫ АНАЛИЗА  В БИОЛОГИИ, ЛАБОРАТОРНОЙ И КЛИНИЧЕСКОЙ МЕДИЦИНЕ « 14 – 17 ноября 2011                Новосибирск</vt:lpstr>
      <vt:lpstr>КОНФЕРЕНЦИЯ "ГЕНОМИКА, ПРОТЕОМИКА, БИОИНФОРМАТИКА:  ПОСТГЕНОМНЫЕ МЕТОДЫ АНАЛИЗА  В БИОЛОГИИ, ЛАБОРАТОРНОЙ И КЛИНИЧЕСКОЙ МЕДИЦИНЕ « 14 – 17 ноября 2011                Новосибирск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4th International Conference on Science and Applied Research Post-Genome Methods of Analysis in Biology  and Laboratory and Clinical Medicine Kazan, Russia                                                      October 29th – November 1st, 2014</dc:title>
  <dc:creator>Marina Tretyak</dc:creator>
  <cp:lastModifiedBy>Marina Tretyak</cp:lastModifiedBy>
  <cp:revision>47</cp:revision>
  <dcterms:created xsi:type="dcterms:W3CDTF">2017-03-30T10:47:43Z</dcterms:created>
  <dcterms:modified xsi:type="dcterms:W3CDTF">2017-11-22T12:37:38Z</dcterms:modified>
</cp:coreProperties>
</file>