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7" r:id="rId11"/>
    <p:sldId id="27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191E67"/>
    <a:srgbClr val="0EAC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3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A9F2-5670-47F7-B3E4-5D1238454CEC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105E-827D-4433-867F-BA374C58DD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827207"/>
      </p:ext>
    </p:extLst>
  </p:cSld>
  <p:clrMapOvr>
    <a:masterClrMapping/>
  </p:clrMapOvr>
  <p:transition advClick="0" advTm="7000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A9F2-5670-47F7-B3E4-5D1238454CEC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105E-827D-4433-867F-BA374C58DD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708677"/>
      </p:ext>
    </p:extLst>
  </p:cSld>
  <p:clrMapOvr>
    <a:masterClrMapping/>
  </p:clrMapOvr>
  <p:transition advClick="0" advTm="7000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A9F2-5670-47F7-B3E4-5D1238454CEC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105E-827D-4433-867F-BA374C58DD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829416"/>
      </p:ext>
    </p:extLst>
  </p:cSld>
  <p:clrMapOvr>
    <a:masterClrMapping/>
  </p:clrMapOvr>
  <p:transition advClick="0" advTm="7000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A9F2-5670-47F7-B3E4-5D1238454CEC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105E-827D-4433-867F-BA374C58DD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19671"/>
      </p:ext>
    </p:extLst>
  </p:cSld>
  <p:clrMapOvr>
    <a:masterClrMapping/>
  </p:clrMapOvr>
  <p:transition advClick="0" advTm="7000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A9F2-5670-47F7-B3E4-5D1238454CEC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105E-827D-4433-867F-BA374C58DD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587808"/>
      </p:ext>
    </p:extLst>
  </p:cSld>
  <p:clrMapOvr>
    <a:masterClrMapping/>
  </p:clrMapOvr>
  <p:transition advClick="0" advTm="7000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A9F2-5670-47F7-B3E4-5D1238454CEC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105E-827D-4433-867F-BA374C58DD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507613"/>
      </p:ext>
    </p:extLst>
  </p:cSld>
  <p:clrMapOvr>
    <a:masterClrMapping/>
  </p:clrMapOvr>
  <p:transition advClick="0" advTm="7000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A9F2-5670-47F7-B3E4-5D1238454CEC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105E-827D-4433-867F-BA374C58DD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467230"/>
      </p:ext>
    </p:extLst>
  </p:cSld>
  <p:clrMapOvr>
    <a:masterClrMapping/>
  </p:clrMapOvr>
  <p:transition advClick="0" advTm="7000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A9F2-5670-47F7-B3E4-5D1238454CEC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105E-827D-4433-867F-BA374C58DD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936331"/>
      </p:ext>
    </p:extLst>
  </p:cSld>
  <p:clrMapOvr>
    <a:masterClrMapping/>
  </p:clrMapOvr>
  <p:transition advClick="0" advTm="7000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A9F2-5670-47F7-B3E4-5D1238454CEC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105E-827D-4433-867F-BA374C58DD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806588"/>
      </p:ext>
    </p:extLst>
  </p:cSld>
  <p:clrMapOvr>
    <a:masterClrMapping/>
  </p:clrMapOvr>
  <p:transition advClick="0" advTm="7000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A9F2-5670-47F7-B3E4-5D1238454CEC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105E-827D-4433-867F-BA374C58DD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624021"/>
      </p:ext>
    </p:extLst>
  </p:cSld>
  <p:clrMapOvr>
    <a:masterClrMapping/>
  </p:clrMapOvr>
  <p:transition advClick="0" advTm="7000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A9F2-5670-47F7-B3E4-5D1238454CEC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105E-827D-4433-867F-BA374C58DD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4791768"/>
      </p:ext>
    </p:extLst>
  </p:cSld>
  <p:clrMapOvr>
    <a:masterClrMapping/>
  </p:clrMapOvr>
  <p:transition advClick="0" advTm="7000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4A9F2-5670-47F7-B3E4-5D1238454CEC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1105E-827D-4433-867F-BA374C58DD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979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 advTm="7000">
    <p:wipe dir="d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181707" y="5096107"/>
            <a:ext cx="2861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Москва, 17-19 ноября 2010</a:t>
            </a:r>
          </a:p>
        </p:txBody>
      </p:sp>
    </p:spTree>
    <p:extLst>
      <p:ext uri="{BB962C8B-B14F-4D97-AF65-F5344CB8AC3E}">
        <p14:creationId xmlns:p14="http://schemas.microsoft.com/office/powerpoint/2010/main" val="1020313306"/>
      </p:ext>
    </p:extLst>
  </p:cSld>
  <p:clrMapOvr>
    <a:masterClrMapping/>
  </p:clrMapOvr>
  <p:transition advClick="0" advTm="7000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906830"/>
      </p:ext>
    </p:extLst>
  </p:cSld>
  <p:clrMapOvr>
    <a:masterClrMapping/>
  </p:clrMapOvr>
  <p:transition advClick="0" advTm="7000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111176"/>
      </p:ext>
    </p:extLst>
  </p:cSld>
  <p:clrMapOvr>
    <a:masterClrMapping/>
  </p:clrMapOvr>
  <p:transition advClick="0" advTm="7000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32267"/>
      </p:ext>
    </p:extLst>
  </p:cSld>
  <p:clrMapOvr>
    <a:masterClrMapping/>
  </p:clrMapOvr>
  <p:transition advClick="0" advTm="7000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914318"/>
      </p:ext>
    </p:extLst>
  </p:cSld>
  <p:clrMapOvr>
    <a:masterClrMapping/>
  </p:clrMapOvr>
  <p:transition advClick="0" advTm="7000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023334"/>
      </p:ext>
    </p:extLst>
  </p:cSld>
  <p:clrMapOvr>
    <a:masterClrMapping/>
  </p:clrMapOvr>
  <p:transition advClick="0" advTm="7000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240008"/>
      </p:ext>
    </p:extLst>
  </p:cSld>
  <p:clrMapOvr>
    <a:masterClrMapping/>
  </p:clrMapOvr>
  <p:transition advClick="0" advTm="7000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771174"/>
      </p:ext>
    </p:extLst>
  </p:cSld>
  <p:clrMapOvr>
    <a:masterClrMapping/>
  </p:clrMapOvr>
  <p:transition advClick="0" advTm="7000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798776"/>
      </p:ext>
    </p:extLst>
  </p:cSld>
  <p:clrMapOvr>
    <a:masterClrMapping/>
  </p:clrMapOvr>
  <p:transition advClick="0" advTm="7000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505112"/>
      </p:ext>
    </p:extLst>
  </p:cSld>
  <p:clrMapOvr>
    <a:masterClrMapping/>
  </p:clrMapOvr>
  <p:transition advClick="0" advTm="7000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329206"/>
      </p:ext>
    </p:extLst>
  </p:cSld>
  <p:clrMapOvr>
    <a:masterClrMapping/>
  </p:clrMapOvr>
  <p:transition advClick="0" advTm="7000">
    <p:wipe dir="d"/>
  </p:transition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</TotalTime>
  <Words>5</Words>
  <Application>Microsoft Office PowerPoint</Application>
  <PresentationFormat>Экран (4:3)</PresentationFormat>
  <Paragraphs>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4th International Conference on Science and Applied Research Post-Genome Methods of Analysis in Biology  and Laboratory and Clinical Medicine Kazan, Russia                                                      October 29th – November 1st, 2014</dc:title>
  <dc:creator>Marina Tretyak</dc:creator>
  <cp:lastModifiedBy>Marina Tretyak</cp:lastModifiedBy>
  <cp:revision>47</cp:revision>
  <dcterms:created xsi:type="dcterms:W3CDTF">2017-03-30T10:47:43Z</dcterms:created>
  <dcterms:modified xsi:type="dcterms:W3CDTF">2017-11-22T12:33:52Z</dcterms:modified>
</cp:coreProperties>
</file>