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191E67"/>
    <a:srgbClr val="0EA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827207"/>
      </p:ext>
    </p:extLst>
  </p:cSld>
  <p:clrMapOvr>
    <a:masterClrMapping/>
  </p:clrMapOvr>
  <p:transition advClick="0" advTm="7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08677"/>
      </p:ext>
    </p:extLst>
  </p:cSld>
  <p:clrMapOvr>
    <a:masterClrMapping/>
  </p:clrMapOvr>
  <p:transition advClick="0" advTm="7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29416"/>
      </p:ext>
    </p:extLst>
  </p:cSld>
  <p:clrMapOvr>
    <a:masterClrMapping/>
  </p:clrMapOvr>
  <p:transition advClick="0" advTm="7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9671"/>
      </p:ext>
    </p:extLst>
  </p:cSld>
  <p:clrMapOvr>
    <a:masterClrMapping/>
  </p:clrMapOvr>
  <p:transition advClick="0" advTm="7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587808"/>
      </p:ext>
    </p:extLst>
  </p:cSld>
  <p:clrMapOvr>
    <a:masterClrMapping/>
  </p:clrMapOvr>
  <p:transition advClick="0" advTm="7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07613"/>
      </p:ext>
    </p:extLst>
  </p:cSld>
  <p:clrMapOvr>
    <a:masterClrMapping/>
  </p:clrMapOvr>
  <p:transition advClick="0" advTm="7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67230"/>
      </p:ext>
    </p:extLst>
  </p:cSld>
  <p:clrMapOvr>
    <a:masterClrMapping/>
  </p:clrMapOvr>
  <p:transition advClick="0" advTm="7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36331"/>
      </p:ext>
    </p:extLst>
  </p:cSld>
  <p:clrMapOvr>
    <a:masterClrMapping/>
  </p:clrMapOvr>
  <p:transition advClick="0" advTm="7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06588"/>
      </p:ext>
    </p:extLst>
  </p:cSld>
  <p:clrMapOvr>
    <a:masterClrMapping/>
  </p:clrMapOvr>
  <p:transition advClick="0" advTm="7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24021"/>
      </p:ext>
    </p:extLst>
  </p:cSld>
  <p:clrMapOvr>
    <a:masterClrMapping/>
  </p:clrMapOvr>
  <p:transition advClick="0" advTm="7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91768"/>
      </p:ext>
    </p:extLst>
  </p:cSld>
  <p:clrMapOvr>
    <a:masterClrMapping/>
  </p:clrMapOvr>
  <p:transition advClick="0" advTm="7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7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7000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81707" y="5096107"/>
            <a:ext cx="286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Москва, 17-19 ноября 2010</a:t>
            </a:r>
          </a:p>
        </p:txBody>
      </p:sp>
    </p:spTree>
    <p:extLst>
      <p:ext uri="{BB962C8B-B14F-4D97-AF65-F5344CB8AC3E}">
        <p14:creationId xmlns:p14="http://schemas.microsoft.com/office/powerpoint/2010/main" val="1020313306"/>
      </p:ext>
    </p:extLst>
  </p:cSld>
  <p:clrMapOvr>
    <a:masterClrMapping/>
  </p:clrMapOvr>
  <p:transition advClick="0" advTm="7000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06830"/>
      </p:ext>
    </p:extLst>
  </p:cSld>
  <p:clrMapOvr>
    <a:masterClrMapping/>
  </p:clrMapOvr>
  <p:transition advClick="0" advTm="7000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11176"/>
      </p:ext>
    </p:extLst>
  </p:cSld>
  <p:clrMapOvr>
    <a:masterClrMapping/>
  </p:clrMapOvr>
  <p:transition advClick="0" advTm="7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2267"/>
      </p:ext>
    </p:extLst>
  </p:cSld>
  <p:clrMapOvr>
    <a:masterClrMapping/>
  </p:clrMapOvr>
  <p:transition advClick="0" advTm="7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14318"/>
      </p:ext>
    </p:extLst>
  </p:cSld>
  <p:clrMapOvr>
    <a:masterClrMapping/>
  </p:clrMapOvr>
  <p:transition advClick="0" advTm="7000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23334"/>
      </p:ext>
    </p:extLst>
  </p:cSld>
  <p:clrMapOvr>
    <a:masterClrMapping/>
  </p:clrMapOvr>
  <p:transition advClick="0" advTm="7000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40008"/>
      </p:ext>
    </p:extLst>
  </p:cSld>
  <p:clrMapOvr>
    <a:masterClrMapping/>
  </p:clrMapOvr>
  <p:transition advClick="0" advTm="7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71174"/>
      </p:ext>
    </p:extLst>
  </p:cSld>
  <p:clrMapOvr>
    <a:masterClrMapping/>
  </p:clrMapOvr>
  <p:transition advClick="0" advTm="7000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98776"/>
      </p:ext>
    </p:extLst>
  </p:cSld>
  <p:clrMapOvr>
    <a:masterClrMapping/>
  </p:clrMapOvr>
  <p:transition advClick="0" advTm="700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505112"/>
      </p:ext>
    </p:extLst>
  </p:cSld>
  <p:clrMapOvr>
    <a:masterClrMapping/>
  </p:clrMapOvr>
  <p:transition advClick="0" advTm="7000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29206"/>
      </p:ext>
    </p:extLst>
  </p:cSld>
  <p:clrMapOvr>
    <a:masterClrMapping/>
  </p:clrMapOvr>
  <p:transition advClick="0" advTm="7000">
    <p:wipe dir="d"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5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4th International Conference on Science and Applied Research Post-Genome Methods of Analysis in Biology  and Laboratory and Clinical Medicine Kazan, Russia                                                      October 29th – November 1st, 2014</dc:title>
  <dc:creator>Marina Tretyak</dc:creator>
  <cp:lastModifiedBy>Marina Tretyak</cp:lastModifiedBy>
  <cp:revision>47</cp:revision>
  <dcterms:created xsi:type="dcterms:W3CDTF">2017-03-30T10:47:43Z</dcterms:created>
  <dcterms:modified xsi:type="dcterms:W3CDTF">2017-11-22T12:33:52Z</dcterms:modified>
</cp:coreProperties>
</file>